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1" r:id="rId2"/>
  </p:sldIdLst>
  <p:sldSz cx="12192000" cy="6858000"/>
  <p:notesSz cx="6799263" cy="99298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CD38D27E-2BE4-446A-83C7-4B9D34D490FA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1343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E7CAFBE6-8A46-487C-9FF1-0D035A63F6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691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E3EB8-E806-EA1B-CE56-7D537681E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B4D8FB8-BC2D-8902-31D6-698CA6B6D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69F054D-6932-9C16-ACC8-8444106A5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83F719-E4FA-B579-7AD4-54BFE25072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81912-8CC0-4B9F-BE2A-5B54BD796BF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480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39081D-455E-608F-6534-9D63A9A2D9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1E2A543-4F06-ED4F-9D94-F08857C1E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24C6A7-C348-54F2-6EFE-266D15E93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A68885-06D0-CF6A-0616-8518E0D71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9F80CE-0AB8-479B-FE5C-7C567CFF1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720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019BE6-4AE7-F61D-46F7-81FAB7178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55308EA-18AC-E213-02DE-0A872E3B5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CE34BF-8E97-7129-2CAE-4605402A9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8F05E0-7CB8-8EE2-FFA5-E2CF4EE0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379168-6FAC-38DA-63FD-F9ED2B31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72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7591583-779D-3B43-1D78-B5F5BF645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59ADCD-5609-97E4-9DA6-B6206C4B2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1F9F4C-8798-E316-4030-D5B06E234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6767BA-6322-9198-A190-E23999326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2A8D4D6-A5A9-514D-607D-CDE735D8C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715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90E7C2-A557-9FFA-3697-5487217B8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719E10E-DE7A-A726-BB4B-98045C84E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006667-0057-0E29-6D57-593498FF4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B633A6F-15D2-0A7B-9692-7AB15CBC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DB9DC4-11DE-E699-AB5A-ED5838AA0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969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C422B3-E7A9-63D9-81B9-80497C1A7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EBB810F-892E-AC4E-940F-9A1F61845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F1CF6D9-B8C4-FD4A-B6A7-6246EC4F8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6059FA4-BC8F-2643-A79D-1EEBA778F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F1B353-3A84-D342-EB57-4007C5EA1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6239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4F9E21-F328-8AF8-0090-5BAF591CE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35C170-9850-24A4-DA6B-036CDA1F5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50A69E5-FDFE-7F84-D234-AACF10A974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7EA019F-A197-AEC4-5D86-58F421DC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3E0FF9D-234F-C174-A8AF-70B30251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5BF1DA3-41D4-78C9-3DAE-46F30819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50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453125-36F1-8B2A-93C4-119639F36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C65919D-0277-FD02-FB5E-99F12CD08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3113DCD-EBD9-BB0D-679B-1DB399FF1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5A9E0F2-1674-E71A-0A5E-5F9F3ECC8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EB8B8D2-651E-0900-2716-01FFF61205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D38EBBD-E000-B3D2-0B59-3931939AD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A63A5CF-7B22-D57F-5AB1-5596D1217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800F4C1-D881-A751-7A20-0C037B694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657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6C1682-6268-A646-BAE7-99FE03AF3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F6B9B2A-44B7-DACB-A733-04946AF5E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F84DDCA-917F-7625-F9DB-084C1CA3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B978E67-D380-5397-1578-B9EE1CDA0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738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D14571C-11A1-BE99-BDD5-6C702F33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B885509-2984-D50B-FC6C-FB861F4AA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ECF83BB-298D-CB9C-79AF-EF138C88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697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12ED90-CA82-0EC7-82B8-AFAD4133E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C407A4-9755-8AEA-FFE6-7BE30E925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303E50-01DF-C791-7673-761D9942D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A02DEEE-297B-764C-8A35-C83068375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D2F1A48-89F0-40D9-362B-E9ED4076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4FF5AE1-2044-9CC2-C588-F572C122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898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DEA2D5-A06B-39CE-2B60-39FFE06AE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B5B20CF-0354-8050-4ECF-A1C54D384C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8864324-2F64-D358-95FB-1FE3E2AED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42E1DF5-4042-3B02-89B1-D2A8A6BDA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9718C6D-BA14-F36A-4C07-FD0469DE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0A3C2C7-1A68-C7FD-B780-57BF5546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09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24937D6-6CB8-C5BA-E9DF-9A791725C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7CE1095-C0D0-3883-0AAE-2EA2FC903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D58B1D-3B27-A0E7-08C4-9C7519503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DF237-5B57-4B06-B899-20BAB1DDA2ED}" type="datetimeFigureOut">
              <a:rPr lang="zh-TW" altLang="en-US" smtClean="0"/>
              <a:t>2026/8/7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52F7458-1FA6-EA7A-39ED-DEA3D8720A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2962588-1646-0705-3FAF-A6B5F678B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07376-912F-4ABB-8B55-9320BD2583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093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FDEBA-C622-3D83-8718-5008BB3E4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ED56176E-3899-6A0D-B250-F5970BCBD236}"/>
              </a:ext>
            </a:extLst>
          </p:cNvPr>
          <p:cNvSpPr txBox="1"/>
          <p:nvPr/>
        </p:nvSpPr>
        <p:spPr>
          <a:xfrm>
            <a:off x="513365" y="252647"/>
            <a:ext cx="2746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塑膠籃</a:t>
            </a: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.</a:t>
            </a: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搬運籃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4444361-D32B-0D76-133D-456C3FDCCC41}"/>
              </a:ext>
            </a:extLst>
          </p:cNvPr>
          <p:cNvSpPr/>
          <p:nvPr/>
        </p:nvSpPr>
        <p:spPr>
          <a:xfrm flipV="1">
            <a:off x="708572" y="4345158"/>
            <a:ext cx="2355850" cy="600710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1A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rtl="0"/>
            <a:endParaRPr lang="en-US" sz="700" kern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2F336EE7-8EEC-05D5-FD01-4440D0F7A93B}"/>
              </a:ext>
            </a:extLst>
          </p:cNvPr>
          <p:cNvSpPr/>
          <p:nvPr/>
        </p:nvSpPr>
        <p:spPr>
          <a:xfrm flipV="1">
            <a:off x="3447579" y="3640721"/>
            <a:ext cx="2355850" cy="600710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1A36C"/>
          </a:solidFill>
          <a:ln>
            <a:solidFill>
              <a:srgbClr val="C4CB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rtl="0"/>
            <a:endParaRPr lang="en-US" sz="700" kern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6DB96488-6335-268C-49B0-25427F224E19}"/>
              </a:ext>
            </a:extLst>
          </p:cNvPr>
          <p:cNvSpPr/>
          <p:nvPr/>
        </p:nvSpPr>
        <p:spPr>
          <a:xfrm flipV="1">
            <a:off x="6171561" y="4341544"/>
            <a:ext cx="2355850" cy="600710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1A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rtl="0"/>
            <a:endParaRPr lang="en-US" sz="700" kern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ACCBDA93-85B7-54DF-B305-73169EBD0C72}"/>
              </a:ext>
            </a:extLst>
          </p:cNvPr>
          <p:cNvSpPr/>
          <p:nvPr/>
        </p:nvSpPr>
        <p:spPr>
          <a:xfrm flipV="1">
            <a:off x="9219614" y="3546048"/>
            <a:ext cx="2355850" cy="600710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1A36C"/>
          </a:solidFill>
          <a:ln>
            <a:solidFill>
              <a:srgbClr val="C4CB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rtl="0"/>
            <a:endParaRPr lang="en-US" sz="700" kern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E17A46-64E1-FC31-7EA1-18B8DA23155F}"/>
              </a:ext>
            </a:extLst>
          </p:cNvPr>
          <p:cNvSpPr txBox="1"/>
          <p:nvPr/>
        </p:nvSpPr>
        <p:spPr>
          <a:xfrm>
            <a:off x="634818" y="4495159"/>
            <a:ext cx="2096770" cy="45085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2400" kern="0" smtClean="0">
                <a:solidFill>
                  <a:srgbClr val="DD2067"/>
                </a:solidFill>
                <a:latin typeface="+mj-lt"/>
                <a:ea typeface="+mj-ea"/>
                <a:cs typeface="Arial" panose="020B0604020202020204" pitchFamily="34" charset="0"/>
                <a:sym typeface="Calibri" panose="020F050202020403020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9pPr>
          </a:lstStyle>
          <a:p>
            <a:pPr defTabSz="1828800"/>
            <a:r>
              <a:rPr lang="zh-CN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全新二格搬運籃</a:t>
            </a:r>
            <a:endParaRPr lang="en-US" sz="2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5FAED48-0E77-CD33-7D97-A12A53D05F10}"/>
              </a:ext>
            </a:extLst>
          </p:cNvPr>
          <p:cNvSpPr txBox="1"/>
          <p:nvPr/>
        </p:nvSpPr>
        <p:spPr>
          <a:xfrm>
            <a:off x="3515220" y="3730113"/>
            <a:ext cx="2096770" cy="45085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2400" kern="0" smtClean="0">
                <a:solidFill>
                  <a:srgbClr val="DD2067"/>
                </a:solidFill>
                <a:latin typeface="+mj-lt"/>
                <a:ea typeface="+mj-ea"/>
                <a:cs typeface="Arial" panose="020B0604020202020204" pitchFamily="34" charset="0"/>
                <a:sym typeface="Calibri" panose="020F050202020403020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9pPr>
          </a:lstStyle>
          <a:p>
            <a:pPr defTabSz="1828800"/>
            <a:r>
              <a:rPr lang="zh-CN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全新三格搬運籃</a:t>
            </a:r>
            <a:endParaRPr lang="en-US" altLang="zh-CN" sz="2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2ABD947-1979-FC1A-9353-0E3512B714FF}"/>
              </a:ext>
            </a:extLst>
          </p:cNvPr>
          <p:cNvSpPr txBox="1"/>
          <p:nvPr/>
        </p:nvSpPr>
        <p:spPr>
          <a:xfrm>
            <a:off x="6258083" y="4447113"/>
            <a:ext cx="2096770" cy="45085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2400" kern="0" smtClean="0">
                <a:solidFill>
                  <a:srgbClr val="DD2067"/>
                </a:solidFill>
                <a:latin typeface="+mj-lt"/>
                <a:ea typeface="+mj-ea"/>
                <a:cs typeface="Arial" panose="020B0604020202020204" pitchFamily="34" charset="0"/>
                <a:sym typeface="Calibri" panose="020F050202020403020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9pPr>
          </a:lstStyle>
          <a:p>
            <a:pPr defTabSz="1828800"/>
            <a:r>
              <a:rPr lang="zh-CN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全新四格搬運籃</a:t>
            </a:r>
            <a:endParaRPr lang="en-US" altLang="zh-CN" sz="2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1CD09A-0869-8143-0D06-D105E67F50E6}"/>
              </a:ext>
            </a:extLst>
          </p:cNvPr>
          <p:cNvSpPr txBox="1"/>
          <p:nvPr/>
        </p:nvSpPr>
        <p:spPr>
          <a:xfrm>
            <a:off x="9349154" y="3632541"/>
            <a:ext cx="2096770" cy="45085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2400" kern="0" smtClean="0">
                <a:solidFill>
                  <a:srgbClr val="DD2067"/>
                </a:solidFill>
                <a:latin typeface="+mj-lt"/>
                <a:ea typeface="+mj-ea"/>
                <a:cs typeface="Arial" panose="020B0604020202020204" pitchFamily="34" charset="0"/>
                <a:sym typeface="Calibri" panose="020F050202020403020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charset="0"/>
                <a:ea typeface="ヒラギノ角ゴ ProN W3" charset="0"/>
                <a:cs typeface="ヒラギノ角ゴ ProN W3" charset="0"/>
                <a:sym typeface="Calibri" panose="020F0502020204030204" charset="0"/>
              </a:defRPr>
            </a:lvl9pPr>
          </a:lstStyle>
          <a:p>
            <a:pPr defTabSz="1828800"/>
            <a:r>
              <a:rPr lang="en-US" altLang="zh-CN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9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成六格搬運籃</a:t>
            </a:r>
            <a:endParaRPr lang="en-US" altLang="zh-CN" sz="2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FAD5A9-B9A8-CD67-9764-DEA46EF69F78}"/>
              </a:ext>
            </a:extLst>
          </p:cNvPr>
          <p:cNvSpPr/>
          <p:nvPr/>
        </p:nvSpPr>
        <p:spPr>
          <a:xfrm>
            <a:off x="694844" y="5112859"/>
            <a:ext cx="2423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外徑：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61*42*15.5cm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內徑：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57*39*14cm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顏色：黑色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/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墨綠色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單價：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110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元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/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個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42384C-15DB-C7BA-E366-C5F77E00FBDF}"/>
              </a:ext>
            </a:extLst>
          </p:cNvPr>
          <p:cNvSpPr/>
          <p:nvPr/>
        </p:nvSpPr>
        <p:spPr>
          <a:xfrm>
            <a:off x="3467862" y="2361183"/>
            <a:ext cx="24216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外徑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:614*423*194mm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內徑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:580*388*188mm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顏色：黑色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/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墨綠色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單價：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120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元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/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個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defTabSz="1828800">
              <a:buClr>
                <a:srgbClr val="E24848"/>
              </a:buClr>
              <a:defRPr/>
            </a:pP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625DC7-A345-430C-F355-1636F1E8B248}"/>
              </a:ext>
            </a:extLst>
          </p:cNvPr>
          <p:cNvSpPr/>
          <p:nvPr/>
        </p:nvSpPr>
        <p:spPr>
          <a:xfrm>
            <a:off x="6160273" y="5195233"/>
            <a:ext cx="23558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外徑：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61*42*25cm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內徑：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57*39*24cm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顏色：黑色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/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墨綠色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單價：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130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元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/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個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defTabSz="1828800">
              <a:buClr>
                <a:srgbClr val="E24848"/>
              </a:buClr>
              <a:defRPr/>
            </a:pP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F8C170-2990-BA76-696B-EC1FE634EF34}"/>
              </a:ext>
            </a:extLst>
          </p:cNvPr>
          <p:cNvSpPr/>
          <p:nvPr/>
        </p:nvSpPr>
        <p:spPr>
          <a:xfrm>
            <a:off x="9106232" y="2328930"/>
            <a:ext cx="27621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外徑：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61*42*32cm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內徑：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59*40*30cm</a:t>
            </a: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顏色：墨綠色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defTabSz="1828800">
              <a:buClr>
                <a:srgbClr val="E24848"/>
              </a:buClr>
              <a:defRPr/>
            </a:pP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單價：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100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元</a:t>
            </a:r>
            <a:r>
              <a:rPr lang="en-US" altLang="zh-CN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/</a:t>
            </a:r>
            <a:r>
              <a:rPr lang="zh-CN" altLang="en-US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個</a:t>
            </a:r>
            <a:endParaRPr lang="en-US" altLang="zh-CN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  <a:p>
            <a:pPr defTabSz="1828800">
              <a:buClr>
                <a:srgbClr val="E24848"/>
              </a:buClr>
              <a:defRPr/>
            </a:pPr>
            <a:endParaRPr lang="zh-CN" altLang="en-US" b="1" noProof="1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1E6395B-8B78-A583-EA73-C7840E3C95BE}"/>
              </a:ext>
            </a:extLst>
          </p:cNvPr>
          <p:cNvCxnSpPr>
            <a:cxnSpLocks/>
          </p:cNvCxnSpPr>
          <p:nvPr/>
        </p:nvCxnSpPr>
        <p:spPr>
          <a:xfrm flipH="1">
            <a:off x="651885" y="5097278"/>
            <a:ext cx="18430" cy="1121009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689174F-8547-D5A4-C52C-C0702088E706}"/>
              </a:ext>
            </a:extLst>
          </p:cNvPr>
          <p:cNvCxnSpPr>
            <a:cxnSpLocks/>
          </p:cNvCxnSpPr>
          <p:nvPr/>
        </p:nvCxnSpPr>
        <p:spPr>
          <a:xfrm flipH="1">
            <a:off x="3393743" y="2361183"/>
            <a:ext cx="8970" cy="1346831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A4418B-88C7-70CF-64E6-15B318792790}"/>
              </a:ext>
            </a:extLst>
          </p:cNvPr>
          <p:cNvCxnSpPr>
            <a:cxnSpLocks/>
          </p:cNvCxnSpPr>
          <p:nvPr/>
        </p:nvCxnSpPr>
        <p:spPr>
          <a:xfrm>
            <a:off x="6160273" y="5112859"/>
            <a:ext cx="0" cy="125674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B10D70D-F813-FDE3-B1D0-F99730735D5D}"/>
              </a:ext>
            </a:extLst>
          </p:cNvPr>
          <p:cNvCxnSpPr>
            <a:cxnSpLocks/>
          </p:cNvCxnSpPr>
          <p:nvPr/>
        </p:nvCxnSpPr>
        <p:spPr>
          <a:xfrm flipH="1">
            <a:off x="8948437" y="2827281"/>
            <a:ext cx="449" cy="1167756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圖片 27">
            <a:extLst>
              <a:ext uri="{FF2B5EF4-FFF2-40B4-BE49-F238E27FC236}">
                <a16:creationId xmlns:a16="http://schemas.microsoft.com/office/drawing/2014/main" id="{60797C36-CBBF-75F7-087C-F44168158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869" y="2328930"/>
            <a:ext cx="2588304" cy="1941228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00356091-A396-CAE7-6A34-CA574EA0A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577" y="4435254"/>
            <a:ext cx="2579138" cy="193435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EE0665FA-2618-8F31-F9AF-E4CE0785CA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0273" y="2255800"/>
            <a:ext cx="2589115" cy="1941229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57F8F11A-6767-5F6F-1D8D-D158B463FF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222" y="4241431"/>
            <a:ext cx="2873114" cy="2154162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1CBD9B5-6086-B875-9EF7-A9D0207F1F35}"/>
              </a:ext>
            </a:extLst>
          </p:cNvPr>
          <p:cNvSpPr txBox="1"/>
          <p:nvPr/>
        </p:nvSpPr>
        <p:spPr>
          <a:xfrm>
            <a:off x="583178" y="866030"/>
            <a:ext cx="4845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公司：元立鋒實業社</a:t>
            </a:r>
            <a:endParaRPr lang="en-US" altLang="zh-CN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CN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地址：台南安南區安豐六街</a:t>
            </a:r>
            <a:r>
              <a:rPr lang="en-US" altLang="zh-CN" b="1" dirty="0">
                <a:latin typeface="標楷體" panose="03000509000000000000" pitchFamily="65" charset="-120"/>
                <a:ea typeface="標楷體" panose="03000509000000000000" pitchFamily="65" charset="-120"/>
              </a:rPr>
              <a:t>96</a:t>
            </a:r>
            <a:r>
              <a:rPr lang="zh-CN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號</a:t>
            </a:r>
            <a:endParaRPr lang="en-US" altLang="zh-CN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CN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訂購電話：</a:t>
            </a:r>
            <a:r>
              <a:rPr lang="en-US" altLang="zh-CN" b="1" dirty="0">
                <a:latin typeface="標楷體" panose="03000509000000000000" pitchFamily="65" charset="-120"/>
                <a:ea typeface="標楷體" panose="03000509000000000000" pitchFamily="65" charset="-120"/>
              </a:rPr>
              <a:t>06-3560489/0958-725237</a:t>
            </a:r>
            <a:r>
              <a:rPr lang="zh-CN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陳小姐</a:t>
            </a:r>
            <a:endParaRPr lang="en-US" altLang="zh-CN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CN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售賣方式：一個起賣，可郵寄可自取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3B68FD0-F9E5-F648-DBC6-34FFED747D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32" y="158714"/>
            <a:ext cx="2002902" cy="2002902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01B6AA0-CB47-09C0-5891-249A9FFBF90E}"/>
              </a:ext>
            </a:extLst>
          </p:cNvPr>
          <p:cNvSpPr txBox="1"/>
          <p:nvPr/>
        </p:nvSpPr>
        <p:spPr>
          <a:xfrm>
            <a:off x="2935161" y="6470593"/>
            <a:ext cx="846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所   有   產    品    價    格   會    隨    物    價    上   漲    而    做    出    調      整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606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fallOve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  <p:bldP spid="10" grpId="0" bldLvl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37160</TotalTime>
  <Words>153</Words>
  <Application>Microsoft Office PowerPoint</Application>
  <PresentationFormat>寬螢幕</PresentationFormat>
  <Paragraphs>27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標楷體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9</cp:revision>
  <cp:lastPrinted>2025-09-30T08:51:22Z</cp:lastPrinted>
  <dcterms:created xsi:type="dcterms:W3CDTF">2025-09-30T08:28:24Z</dcterms:created>
  <dcterms:modified xsi:type="dcterms:W3CDTF">2026-08-07T01:12:34Z</dcterms:modified>
</cp:coreProperties>
</file>